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58" r:id="rId5"/>
    <p:sldId id="259" r:id="rId6"/>
    <p:sldId id="260" r:id="rId7"/>
    <p:sldId id="269" r:id="rId8"/>
    <p:sldId id="261" r:id="rId9"/>
    <p:sldId id="266" r:id="rId10"/>
    <p:sldId id="262" r:id="rId11"/>
    <p:sldId id="267" r:id="rId12"/>
    <p:sldId id="265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DD681-4293-43E6-B704-DA2918CF6A70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9CC1-EE9C-42D6-8DF0-DD3A7F58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E9CC1-EE9C-42D6-8DF0-DD3A7F5833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0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836712"/>
            <a:ext cx="7772400" cy="1470025"/>
          </a:xfrm>
        </p:spPr>
        <p:txBody>
          <a:bodyPr>
            <a:noAutofit/>
          </a:bodyPr>
          <a:lstStyle/>
          <a:p>
            <a:r>
              <a:rPr lang="en-US" sz="46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 10. Tia </a:t>
            </a:r>
            <a:r>
              <a:rPr lang="en-US" sz="46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4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04863"/>
            <a:ext cx="5192488" cy="3010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253" y="1864514"/>
            <a:ext cx="5148594" cy="242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0040" y="476672"/>
                <a:ext cx="8892480" cy="1109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3.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kề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bù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xOy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yOz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120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xOy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0" y="476672"/>
                <a:ext cx="8892480" cy="1109984"/>
              </a:xfrm>
              <a:prstGeom prst="rect">
                <a:avLst/>
              </a:prstGeom>
              <a:blipFill rotWithShape="1">
                <a:blip r:embed="rId3"/>
                <a:stretch>
                  <a:fillRect l="-1714" t="-6044" r="-685" b="-17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01966" y="2778338"/>
                <a:ext cx="1025024" cy="600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𝑧𝑂𝑡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6" y="2778338"/>
                <a:ext cx="1025024" cy="600934"/>
              </a:xfrm>
              <a:prstGeom prst="rect">
                <a:avLst/>
              </a:prstGeom>
              <a:blipFill rotWithShape="1">
                <a:blip r:embed="rId4"/>
                <a:stretch>
                  <a:fillRect t="-11224" r="-20238" b="-3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60040" y="1918312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 ý 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621" y="3356992"/>
                <a:ext cx="5052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>
                          <a:latin typeface="Cambria Math"/>
                          <a:ea typeface="Cambria Math"/>
                          <a:cs typeface="Times New Roman" pitchFamily="18" charset="0"/>
                        </a:rPr>
                        <m:t>↑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621" y="3356992"/>
                <a:ext cx="505267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4151" r="-46988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47664" y="4836731"/>
                <a:ext cx="3173305" cy="10405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vi-VN" sz="32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vi-VN" sz="32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sz="4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vi-VN" sz="40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  <m:r>
                              <a:rPr lang="vi-VN" sz="4000" b="0" i="1" smtClean="0">
                                <a:latin typeface="Cambria Math"/>
                                <a:cs typeface="Times New Roman" pitchFamily="18" charset="0"/>
                              </a:rPr>
                              <m:t>𝑦</m:t>
                            </m:r>
                            <m:r>
                              <a:rPr lang="en-US" sz="4000" i="1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</m:e>
                        </m:acc>
                      </m:num>
                      <m:den>
                        <m:r>
                          <a:rPr lang="vi-VN" sz="4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vi-VN" sz="3200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836731"/>
                <a:ext cx="3173305" cy="1040541"/>
              </a:xfrm>
              <a:prstGeom prst="rect">
                <a:avLst/>
              </a:prstGeom>
              <a:blipFill rotWithShape="1">
                <a:blip r:embed="rId6"/>
                <a:stretch>
                  <a:fillRect r="-1038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87023" y="4013775"/>
                <a:ext cx="3292889" cy="6013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𝑧𝑂𝑡</m:t>
                        </m:r>
                        <m:r>
                          <a:rPr lang="vi-VN" sz="32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vi-VN" sz="32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= 180</a:t>
                </a:r>
                <a:r>
                  <a:rPr lang="vi-VN" sz="32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3200" baseline="30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23" y="4013775"/>
                <a:ext cx="3292889" cy="601383"/>
              </a:xfrm>
              <a:prstGeom prst="rect">
                <a:avLst/>
              </a:prstGeom>
              <a:blipFill rotWithShape="1">
                <a:blip r:embed="rId7"/>
                <a:stretch>
                  <a:fillRect t="-11111" r="-3519" b="-31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740304" y="4510861"/>
                <a:ext cx="5052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>
                          <a:latin typeface="Cambria Math"/>
                          <a:ea typeface="Cambria Math"/>
                          <a:cs typeface="Times New Roman" pitchFamily="18" charset="0"/>
                        </a:rPr>
                        <m:t>↑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304" y="4510861"/>
                <a:ext cx="505267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14151" r="-46988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268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2"/>
            <a:ext cx="442705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95536" y="548680"/>
                <a:ext cx="7920880" cy="2649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+ Vì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xOy</a:t>
                </a:r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nên 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vi-VN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40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sz="4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vi-VN" sz="4000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sz="4000" i="1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  <m:r>
                              <a:rPr lang="vi-VN" sz="4000" i="1">
                                <a:latin typeface="Cambria Math"/>
                                <a:cs typeface="Times New Roman" pitchFamily="18" charset="0"/>
                              </a:rPr>
                              <m:t>𝑦</m:t>
                            </m:r>
                            <m:r>
                              <a:rPr lang="en-US" sz="4000" i="1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</m:e>
                        </m:acc>
                      </m:num>
                      <m:den>
                        <m:r>
                          <a:rPr lang="vi-VN" sz="4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vi-VN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40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4000" b="0" i="1" smtClean="0">
                            <a:latin typeface="Cambria Math"/>
                            <a:cs typeface="Times New Roman" pitchFamily="18" charset="0"/>
                          </a:rPr>
                          <m:t>120</m:t>
                        </m:r>
                        <m:r>
                          <a:rPr lang="vi-VN" sz="4000" b="0" i="1" baseline="30000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num>
                      <m:den>
                        <m:r>
                          <a:rPr lang="vi-VN" sz="4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= 60</a:t>
                </a:r>
                <a:r>
                  <a:rPr lang="vi-VN" sz="32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3200" baseline="30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8680"/>
                <a:ext cx="7920880" cy="2649700"/>
              </a:xfrm>
              <a:prstGeom prst="rect">
                <a:avLst/>
              </a:prstGeom>
              <a:blipFill rotWithShape="1">
                <a:blip r:embed="rId3"/>
                <a:stretch>
                  <a:fillRect l="-2002" b="-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7125" y="3789040"/>
                <a:ext cx="8335903" cy="2620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 Vì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vi-V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en-US" sz="3200" dirty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vi-V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(60</a:t>
                </a:r>
                <a:r>
                  <a:rPr lang="vi-VN" sz="3200" baseline="30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&lt; 180</a:t>
                </a:r>
                <a:r>
                  <a:rPr lang="vi-VN" sz="3200" baseline="30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nên tia Ot nằm giữa hai tia Ox, Oz.</a:t>
                </a:r>
              </a:p>
              <a:p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Suy ra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𝑧𝑂𝑡</m:t>
                        </m:r>
                        <m:r>
                          <a:rPr lang="vi-V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vi-V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180</a:t>
                </a:r>
                <a:r>
                  <a:rPr lang="vi-VN" sz="3200" baseline="30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vi-VN" sz="3200" dirty="0" smtClean="0">
                    <a:solidFill>
                      <a:schemeClr val="tx1"/>
                    </a:solidFill>
                    <a:cs typeface="Times New Roman" pitchFamily="18" charset="0"/>
                  </a:rPr>
                  <a:t>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vi-V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𝑧𝑂𝑡</m:t>
                        </m:r>
                        <m:r>
                          <a:rPr lang="vi-V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+ 60</a:t>
                </a:r>
                <a:r>
                  <a:rPr lang="vi-VN" sz="3200" baseline="30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     </a:t>
                </a:r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180</a:t>
                </a:r>
                <a:r>
                  <a:rPr lang="vi-VN" sz="3200" baseline="30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vi-VN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vi-VN" sz="3200" dirty="0" smtClean="0">
                    <a:solidFill>
                      <a:schemeClr val="tx1"/>
                    </a:solidFill>
                    <a:cs typeface="Times New Roman" pitchFamily="18" charset="0"/>
                  </a:rPr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𝑧𝑂𝑡</m:t>
                        </m:r>
                        <m:r>
                          <a:rPr lang="vi-V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120</a:t>
                </a:r>
                <a:r>
                  <a:rPr lang="vi-VN" sz="3200" baseline="30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vi-VN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25" y="3789040"/>
                <a:ext cx="8335903" cy="2620974"/>
              </a:xfrm>
              <a:prstGeom prst="rect">
                <a:avLst/>
              </a:prstGeom>
              <a:blipFill rotWithShape="1">
                <a:blip r:embed="rId4"/>
                <a:stretch>
                  <a:fillRect l="-1827" t="-2791" r="-2047" b="-6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97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460745" y="595861"/>
                <a:ext cx="8215711" cy="1407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vi-VN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Bài</a:t>
                </a:r>
                <a:r>
                  <a:rPr kumimoji="0" lang="vi-VN" sz="28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8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4</a:t>
                </a:r>
                <a:r>
                  <a:rPr kumimoji="0" lang="vi-VN" sz="28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.</a:t>
                </a:r>
                <a:r>
                  <a:rPr kumimoji="0" lang="vi-VN" sz="2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vi-VN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Cho góc bẹt xOy. Trên cùng một nửa mặt phẳng bờ xy vẽ các tia Oc, Od sao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vi-VN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kumimoji="0" lang="vi-VN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.</a:t>
                </a:r>
                <a:r>
                  <a:rPr kumimoji="0" lang="vi-VN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    </a:t>
                </a:r>
              </a:p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vi-VN" sz="28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Kể tên các tia phân giác của các góc có trong hình</a:t>
                </a:r>
                <a:r>
                  <a:rPr lang="vi-VN" sz="28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.</a:t>
                </a:r>
                <a:endParaRPr lang="vi-VN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745" y="595861"/>
                <a:ext cx="8215711" cy="1407950"/>
              </a:xfrm>
              <a:prstGeom prst="rect">
                <a:avLst/>
              </a:prstGeom>
              <a:blipFill rotWithShape="1">
                <a:blip r:embed="rId2"/>
                <a:stretch>
                  <a:fillRect l="-1559" t="-3896" r="-28731" b="-116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4741004" y="2452680"/>
            <a:ext cx="3528392" cy="2232248"/>
          </a:xfrm>
          <a:prstGeom prst="rect">
            <a:avLst/>
          </a:prstGeom>
        </p:spPr>
      </p:pic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739583" y="776616"/>
            <a:ext cx="274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434783" y="433716"/>
            <a:ext cx="274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7544" y="2185700"/>
            <a:ext cx="1191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Gợi ý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259632" y="3430741"/>
                <a:ext cx="5052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↓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430741"/>
                <a:ext cx="505267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14151" r="-45783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691680" y="5157192"/>
                <a:ext cx="1973810" cy="611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vi-V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3200" baseline="30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3200" baseline="3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157192"/>
                <a:ext cx="1973810" cy="611193"/>
              </a:xfrm>
              <a:prstGeom prst="rect">
                <a:avLst/>
              </a:prstGeom>
              <a:blipFill rotWithShape="1">
                <a:blip r:embed="rId8"/>
                <a:stretch>
                  <a:fillRect t="-9000" r="-6811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67544" y="2852936"/>
                <a:ext cx="3429529" cy="611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𝑥𝑂𝑐</m:t>
                        </m:r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𝑦𝑂𝑑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= 1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3200" baseline="30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3200" baseline="3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52936"/>
                <a:ext cx="3429529" cy="611193"/>
              </a:xfrm>
              <a:prstGeom prst="rect">
                <a:avLst/>
              </a:prstGeom>
              <a:blipFill rotWithShape="1">
                <a:blip r:embed="rId9"/>
                <a:stretch>
                  <a:fillRect t="-9000" r="-3559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67544" y="3969935"/>
                <a:ext cx="3217740" cy="611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vi-VN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32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3200" baseline="30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969935"/>
                <a:ext cx="3217740" cy="611193"/>
              </a:xfrm>
              <a:prstGeom prst="rect">
                <a:avLst/>
              </a:prstGeom>
              <a:blipFill rotWithShape="1">
                <a:blip r:embed="rId10"/>
                <a:stretch>
                  <a:fillRect t="-9000" r="-3598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906493" y="4510861"/>
                <a:ext cx="50526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↓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493" y="4510861"/>
                <a:ext cx="505267" cy="646331"/>
              </a:xfrm>
              <a:prstGeom prst="rect">
                <a:avLst/>
              </a:prstGeom>
              <a:blipFill rotWithShape="1">
                <a:blip r:embed="rId11"/>
                <a:stretch>
                  <a:fillRect t="-14151" r="-45783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34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2" grpId="0"/>
      <p:bldP spid="34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21"/>
              <p:cNvSpPr>
                <a:spLocks noChangeArrowheads="1"/>
              </p:cNvSpPr>
              <p:nvPr/>
            </p:nvSpPr>
            <p:spPr bwMode="auto">
              <a:xfrm>
                <a:off x="251520" y="3490319"/>
                <a:ext cx="8568952" cy="23385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sz="28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+ </a:t>
                </a:r>
                <a:r>
                  <a:rPr kumimoji="0" lang="fr-FR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Vì</a:t>
                </a:r>
                <a:r>
                  <a:rPr kumimoji="0" lang="fr-FR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vi-VN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(6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&lt; 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fr-FR" sz="2800" dirty="0" err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nên</a:t>
                </a:r>
                <a:r>
                  <a:rPr lang="fr-FR" sz="28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tia</a:t>
                </a:r>
                <a:r>
                  <a:rPr lang="fr-FR" sz="28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Od</a:t>
                </a:r>
                <a:r>
                  <a:rPr lang="fr-FR" sz="28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nằm</a:t>
                </a:r>
                <a:r>
                  <a:rPr lang="fr-FR" sz="28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giữa</a:t>
                </a:r>
                <a:r>
                  <a:rPr lang="fr-FR" sz="28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hai</a:t>
                </a:r>
                <a:r>
                  <a:rPr lang="fr-FR" sz="28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fr-FR" sz="2800" dirty="0" err="1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tia</a:t>
                </a:r>
                <a:r>
                  <a:rPr lang="fr-FR" sz="28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fr-FR" sz="2800" dirty="0" err="1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Ox</a:t>
                </a:r>
                <a:r>
                  <a:rPr lang="fr-FR" sz="28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, Oc.</a:t>
                </a:r>
              </a:p>
              <a:p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vi-VN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m:rPr>
                        <m:nor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vi-VN" sz="2800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6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vi-VN" sz="2800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12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800" baseline="30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cs typeface="Times New Roman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vi-VN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vi-VN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fr-FR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3490319"/>
                <a:ext cx="8568952" cy="2338589"/>
              </a:xfrm>
              <a:prstGeom prst="rect">
                <a:avLst/>
              </a:prstGeom>
              <a:blipFill rotWithShape="1">
                <a:blip r:embed="rId2"/>
                <a:stretch>
                  <a:fillRect l="-1422" t="-1305" r="-2560" b="-70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88032" y="5733256"/>
            <a:ext cx="8532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Oc là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yOd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 ;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xOc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5148064" y="476672"/>
            <a:ext cx="3672408" cy="22322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1518" y="343412"/>
                <a:ext cx="4896545" cy="3165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𝑥𝑂𝑐</m:t>
                        </m:r>
                        <m:r>
                          <a:rPr lang="vi-VN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&lt; 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Oc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Ox,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𝑥𝑂𝑐</m:t>
                        </m:r>
                        <m:r>
                          <a:rPr lang="vi-VN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vi-VN" sz="2800" dirty="0" smtClean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  <m:t>𝑂𝑦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vi-VN" sz="2800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𝑐𝑂𝑦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 1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800" baseline="30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cs typeface="Times New Roman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𝑐𝑂𝑦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vi-VN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vi-VN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800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Tương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vi-VN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vi-VN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vi-VN" sz="2800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8" y="343412"/>
                <a:ext cx="4896545" cy="3165995"/>
              </a:xfrm>
              <a:prstGeom prst="rect">
                <a:avLst/>
              </a:prstGeom>
              <a:blipFill rotWithShape="1">
                <a:blip r:embed="rId4"/>
                <a:stretch>
                  <a:fillRect l="-2491" t="-1346" r="-1993" b="-5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32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254" y="570375"/>
            <a:ext cx="47884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358573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75125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gia và ghi chép đầy đủ tiết học trên kênh 2 Đài PT TH Hà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Nội và các buổi học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trực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BTVN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30, 31, 33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87)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6323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Tia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074380"/>
            <a:ext cx="3148955" cy="264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560" y="134076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Tia phân giác của một góc là </a:t>
            </a:r>
            <a:r>
              <a:rPr lang="vi-VN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 giữa 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hai cạnh của góc và tạo với hai cạnh ấy </a:t>
            </a:r>
            <a:r>
              <a:rPr lang="vi-VN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góc bằng nhau.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11382" y="3212976"/>
                <a:ext cx="5184754" cy="2291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Ví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dụ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Oz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xOy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 Oz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Ox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82" y="3212976"/>
                <a:ext cx="5184754" cy="2291909"/>
              </a:xfrm>
              <a:prstGeom prst="rect">
                <a:avLst/>
              </a:prstGeom>
              <a:blipFill rotWithShape="1">
                <a:blip r:embed="rId3"/>
                <a:stretch>
                  <a:fillRect l="-2350" t="-2660" b="-6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92080" y="4365104"/>
                <a:ext cx="3296928" cy="5375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365104"/>
                <a:ext cx="3296928" cy="537583"/>
              </a:xfrm>
              <a:prstGeom prst="rect">
                <a:avLst/>
              </a:prstGeom>
              <a:blipFill rotWithShape="1">
                <a:blip r:embed="rId4"/>
                <a:stretch>
                  <a:fillRect l="-3697" t="-7955" r="-3142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ft Brace 5"/>
          <p:cNvSpPr/>
          <p:nvPr/>
        </p:nvSpPr>
        <p:spPr>
          <a:xfrm>
            <a:off x="179512" y="4509120"/>
            <a:ext cx="432048" cy="936104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45007" y="5445224"/>
                <a:ext cx="2951129" cy="945900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𝑧𝑂𝑦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𝑥𝑂</m:t>
                            </m:r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𝑦</m:t>
                            </m:r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</m:e>
                        </m:acc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007" y="5445224"/>
                <a:ext cx="2951129" cy="945900"/>
              </a:xfrm>
              <a:prstGeom prst="rect">
                <a:avLst/>
              </a:prstGeom>
              <a:blipFill rotWithShape="1">
                <a:blip r:embed="rId5"/>
                <a:stretch>
                  <a:fillRect r="-9259" b="-1146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-Right Arrow 9"/>
          <p:cNvSpPr/>
          <p:nvPr/>
        </p:nvSpPr>
        <p:spPr>
          <a:xfrm>
            <a:off x="1403648" y="5805264"/>
            <a:ext cx="864096" cy="288032"/>
          </a:xfrm>
          <a:prstGeom prst="left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1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37" y="1196752"/>
            <a:ext cx="4120193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739" y="1432570"/>
            <a:ext cx="4484646" cy="20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9120"/>
            <a:ext cx="481785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9552" y="3501008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76056" y="3501008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6056" y="5625244"/>
            <a:ext cx="38263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7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6555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67366" y="1988840"/>
                <a:ext cx="7993066" cy="3842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 1. </a:t>
                </a: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Dùng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thước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endParaRPr lang="en-US" sz="28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64</a:t>
                </a:r>
                <a:r>
                  <a:rPr lang="en-US" sz="28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𝑧𝑂𝑦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  <a:cs typeface="Times New Roman" pitchFamily="18" charset="0"/>
                          </a:rPr>
                          <m:t>64</m:t>
                        </m:r>
                        <m:r>
                          <a:rPr lang="en-US" sz="3600" b="0" i="1" baseline="30000" dirty="0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32</a:t>
                </a:r>
                <a:r>
                  <a:rPr lang="en-US" sz="2800" baseline="30000" dirty="0" smtClean="0">
                    <a:latin typeface="Times New Roman" pitchFamily="18" charset="0"/>
                    <a:cs typeface="Times New Roman" pitchFamily="18" charset="0"/>
                  </a:rPr>
                  <a:t>0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Oz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Ox,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32</a:t>
                </a:r>
                <a:r>
                  <a:rPr lang="en-US" sz="2800" baseline="30000" dirty="0" smtClean="0"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6" y="1988840"/>
                <a:ext cx="7993066" cy="3842719"/>
              </a:xfrm>
              <a:prstGeom prst="rect">
                <a:avLst/>
              </a:prstGeom>
              <a:blipFill rotWithShape="1">
                <a:blip r:embed="rId2"/>
                <a:stretch>
                  <a:fillRect l="-1602" t="-1585" b="-3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67544" y="1196752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Oz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64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1721606"/>
            <a:ext cx="3456384" cy="301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1828110"/>
            <a:ext cx="3384375" cy="271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3183" y="5858108"/>
            <a:ext cx="4334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-86)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2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0736" y="1700808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4029" y="1681644"/>
            <a:ext cx="5032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096" y="2132856"/>
            <a:ext cx="3072634" cy="2671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69518"/>
            <a:ext cx="3367399" cy="1573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7544" y="2708920"/>
            <a:ext cx="3888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Oz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Oz’.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532" y="4797152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410" y="5751259"/>
            <a:ext cx="8315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VD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4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2383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9823" y="1052736"/>
                <a:ext cx="8360650" cy="4291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Bài 1.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Chọn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những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đúng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những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trả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lời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Tia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xOy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a)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𝑂𝑦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b)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𝑡𝑂𝑦</m:t>
                        </m:r>
                      </m:e>
                    </m:acc>
                  </m:oMath>
                </a14:m>
                <a:r>
                  <a:rPr lang="en-US" sz="3200" dirty="0"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𝑂𝑦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c)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𝑡𝑂𝑦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𝑡𝑂𝑦</m:t>
                        </m:r>
                      </m:e>
                    </m:acc>
                  </m:oMath>
                </a14:m>
                <a:r>
                  <a:rPr lang="en-US" sz="3200" dirty="0"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d)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𝑂𝑦</m:t>
                        </m:r>
                      </m:e>
                    </m:acc>
                  </m:oMath>
                </a14:m>
                <a:r>
                  <a:rPr lang="en-US" sz="3200" dirty="0"/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sz="4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4000" i="1">
                                <a:latin typeface="Cambria Math"/>
                                <a:cs typeface="Times New Roman" pitchFamily="18" charset="0"/>
                              </a:rPr>
                              <m:t>𝑥𝑂𝑦</m:t>
                            </m:r>
                            <m:r>
                              <a:rPr lang="en-US" sz="4000" i="1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</m:e>
                        </m:acc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23" y="1052736"/>
                <a:ext cx="8360650" cy="4291239"/>
              </a:xfrm>
              <a:prstGeom prst="rect">
                <a:avLst/>
              </a:prstGeom>
              <a:blipFill rotWithShape="1">
                <a:blip r:embed="rId2"/>
                <a:stretch>
                  <a:fillRect l="-1822" t="-1989" r="-729" b="-1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23528" y="3861048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3528" y="4581128"/>
            <a:ext cx="64807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7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9823" y="1052736"/>
                <a:ext cx="8360650" cy="2571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2.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cùng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nửa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mp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bờ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chứa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Ox,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27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54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514350" indent="-514350">
                  <a:buAutoNum type="alphaLcParenR"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Tia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Ox,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</a:p>
              <a:p>
                <a:pPr marL="514350" indent="-514350">
                  <a:buAutoNum type="alphaLcParenR"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So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sánh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xOt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514350" indent="-514350">
                  <a:buAutoNum type="alphaLcParenR"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Tia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xOy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23" y="1052736"/>
                <a:ext cx="8360650" cy="2571153"/>
              </a:xfrm>
              <a:prstGeom prst="rect">
                <a:avLst/>
              </a:prstGeom>
              <a:blipFill rotWithShape="1">
                <a:blip r:embed="rId2"/>
                <a:stretch>
                  <a:fillRect l="-1822" t="-3325" r="-2915" b="-6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0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015" y="279219"/>
            <a:ext cx="3914473" cy="322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0" y="3717032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Tia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20574" y="4567422"/>
                <a:ext cx="8055881" cy="1093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(27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 54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Ot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Ox,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74" y="4567422"/>
                <a:ext cx="8055881" cy="1093826"/>
              </a:xfrm>
              <a:prstGeom prst="rect">
                <a:avLst/>
              </a:prstGeom>
              <a:blipFill rotWithShape="1">
                <a:blip r:embed="rId3"/>
                <a:stretch>
                  <a:fillRect l="-1968" t="-6111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205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So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67544" y="1021027"/>
                <a:ext cx="8064896" cy="3130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Vì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Ot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Ox,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27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𝑡𝑂𝑦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54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0" dirty="0" smtClean="0">
                    <a:cs typeface="Times New Roman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𝑡𝑂𝑦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54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27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r>
                  <a:rPr lang="en-US" sz="3200" dirty="0" smtClean="0">
                    <a:cs typeface="Times New Roman" pitchFamily="18" charset="0"/>
                  </a:rPr>
                  <a:t>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𝑡𝑂𝑦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27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ậy</a:t>
                </a:r>
                <a:r>
                  <a:rPr lang="en-US" sz="32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𝑡𝑂𝑦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(= 27</a:t>
                </a:r>
                <a:r>
                  <a:rPr lang="en-US" sz="32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21027"/>
                <a:ext cx="8064896" cy="3130024"/>
              </a:xfrm>
              <a:prstGeom prst="rect">
                <a:avLst/>
              </a:prstGeom>
              <a:blipFill rotWithShape="1">
                <a:blip r:embed="rId2"/>
                <a:stretch>
                  <a:fillRect l="-1965" t="-2724" b="-5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67544" y="4333395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7544" y="4909459"/>
                <a:ext cx="8280920" cy="15862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Tia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Ot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xOy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vì :</a:t>
                </a:r>
              </a:p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+ Tia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Ox,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vi-VN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𝑡𝑂𝑦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𝑥𝑂𝑡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vi-VN" sz="3200" b="0" i="0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909459"/>
                <a:ext cx="8280920" cy="1586268"/>
              </a:xfrm>
              <a:prstGeom prst="rect">
                <a:avLst/>
              </a:prstGeom>
              <a:blipFill rotWithShape="1">
                <a:blip r:embed="rId4"/>
                <a:stretch>
                  <a:fillRect l="-1915" t="-536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456384" cy="270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80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695</TotalTime>
  <Words>1055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Tiết 10. Tia phân giác của góc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157</cp:revision>
  <dcterms:created xsi:type="dcterms:W3CDTF">2020-04-09T15:13:39Z</dcterms:created>
  <dcterms:modified xsi:type="dcterms:W3CDTF">2020-04-18T13:45:19Z</dcterms:modified>
</cp:coreProperties>
</file>